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62" r:id="rId2"/>
    <p:sldId id="269" r:id="rId3"/>
    <p:sldId id="270" r:id="rId4"/>
    <p:sldId id="271" r:id="rId5"/>
    <p:sldId id="272" r:id="rId6"/>
    <p:sldId id="273" r:id="rId7"/>
    <p:sldId id="274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winkl" pitchFamily="2" charset="0"/>
      <p:regular r:id="rId16"/>
      <p:bold r:id="rId17"/>
    </p:embeddedFont>
    <p:embeddedFont>
      <p:font typeface="Twinkl SemiBold" charset="0"/>
      <p:bold r:id="rId1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20FEDE-E744-4596-B430-E43AA88923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52323-0510-47CA-8D57-C9DEC583DB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4694BB-BD77-41D6-AEC0-C1E8736A657A}" type="datetimeFigureOut">
              <a:rPr lang="en-GB"/>
              <a:pPr>
                <a:defRPr/>
              </a:pPr>
              <a:t>15/04/2020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948D-A3E3-4438-9F10-C976243406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B0B6D-38CA-44BD-976A-3504193F26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702310-7D0F-4AAA-9992-3EF6CAB366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256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40F793C-4540-48C5-A278-31090BB254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0E0D8-BECF-4922-9D5F-40991AF02A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FF3C99-3E86-4277-B5FB-C5DB29C60BFF}" type="datetimeFigureOut">
              <a:rPr lang="en-GB"/>
              <a:pPr>
                <a:defRPr/>
              </a:pPr>
              <a:t>15/04/2020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D155D6A-52CA-4169-8DE6-D18B609693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18F986D-B682-4649-A160-D7826402C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D687D-FBD3-4C65-9A3D-EF64D5EBA3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3B93E-6320-4E2E-80F6-245D50637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D13733-BF5C-4C91-919E-778FAC72E4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60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90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316DC59-B69E-4035-A41A-4EDC0602AE5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24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28DC843E-B36E-4476-BE61-89FB142F4B6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45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705F3F7-E5E2-4ED9-AE22-6A4DAA4AD355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166A6DE5-3B3C-4507-B52B-3BC702E629FC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538164-8565-49AD-8B69-D45599F50FC3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6EEC9E-6FB0-4693-A289-861E1CE19E55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B870465D-2FF6-4DB0-BA09-7CBA8F3B6FBB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104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18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5625" y="5446713"/>
            <a:ext cx="1435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sneachta ag titim.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5625" y="5446713"/>
            <a:ext cx="1435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sé scamallach.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34025" y="5624513"/>
            <a:ext cx="163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gaoth ann.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5625" y="5335588"/>
            <a:ext cx="14351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an ghrian ag taitneamh.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0238" y="5446713"/>
            <a:ext cx="1285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sé ag cur báistí.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1433513"/>
            <a:ext cx="411638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12863" y="1811338"/>
            <a:ext cx="2316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 sz="3200" b="1"/>
              <a:t>Anois…</a:t>
            </a:r>
            <a:endParaRPr lang="en-GB" altLang="en-US" sz="3200" b="1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5650" y="2676525"/>
            <a:ext cx="34305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 sz="3200" b="1" dirty="0" err="1"/>
              <a:t>Féach</a:t>
            </a:r>
            <a:r>
              <a:rPr lang="en-IE" altLang="en-US" sz="3200" b="1" dirty="0"/>
              <a:t> </a:t>
            </a:r>
            <a:r>
              <a:rPr lang="en-IE" altLang="en-US" sz="3200" b="1" dirty="0" err="1"/>
              <a:t>amach</a:t>
            </a:r>
            <a:r>
              <a:rPr lang="en-IE" altLang="en-US" sz="3200" b="1" dirty="0"/>
              <a:t> </a:t>
            </a:r>
            <a:br>
              <a:rPr lang="en-IE" altLang="en-US" sz="3200" b="1" dirty="0"/>
            </a:br>
            <a:r>
              <a:rPr lang="en-IE" altLang="en-US" sz="3200" b="1" dirty="0"/>
              <a:t>an </a:t>
            </a:r>
            <a:r>
              <a:rPr lang="en-IE" altLang="en-US" sz="3200" b="1" dirty="0" err="1"/>
              <a:t>fhuinneog</a:t>
            </a:r>
            <a:r>
              <a:rPr lang="en-IE" altLang="en-US" sz="3200" b="1" dirty="0"/>
              <a:t>.</a:t>
            </a:r>
            <a:endParaRPr lang="en-GB" altLang="en-US" sz="3200" b="1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4032250"/>
            <a:ext cx="34305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 sz="3200" b="1"/>
              <a:t>Cén sórt aimsire atá ann inniu?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32</TotalTime>
  <Words>75</Words>
  <Application>Microsoft Office PowerPoint</Application>
  <PresentationFormat>On-screen Show (4:3)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Twinkl SemiBold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Holmes</dc:creator>
  <cp:lastModifiedBy>Sharon McBrearty</cp:lastModifiedBy>
  <cp:revision>5</cp:revision>
  <dcterms:created xsi:type="dcterms:W3CDTF">2018-01-03T16:22:41Z</dcterms:created>
  <dcterms:modified xsi:type="dcterms:W3CDTF">2020-04-15T12:12:44Z</dcterms:modified>
</cp:coreProperties>
</file>