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5thclassmscleary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8243" y="2696308"/>
            <a:ext cx="8001000" cy="926123"/>
          </a:xfrm>
        </p:spPr>
        <p:txBody>
          <a:bodyPr/>
          <a:lstStyle/>
          <a:p>
            <a:pPr algn="ctr"/>
            <a:r>
              <a:rPr lang="en-IE" dirty="0"/>
              <a:t>MUSIC LESSON</a:t>
            </a:r>
          </a:p>
        </p:txBody>
      </p:sp>
    </p:spTree>
    <p:extLst>
      <p:ext uri="{BB962C8B-B14F-4D97-AF65-F5344CB8AC3E}">
        <p14:creationId xmlns:p14="http://schemas.microsoft.com/office/powerpoint/2010/main" val="1947453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429265" cy="5597769"/>
          </a:xfrm>
        </p:spPr>
        <p:txBody>
          <a:bodyPr>
            <a:normAutofit/>
          </a:bodyPr>
          <a:lstStyle/>
          <a:p>
            <a:r>
              <a:rPr lang="en-GB" sz="2400" dirty="0"/>
              <a:t>Now try </a:t>
            </a:r>
            <a:r>
              <a:rPr lang="en-GB" sz="2400" b="1" dirty="0"/>
              <a:t>adding some percussion</a:t>
            </a:r>
            <a:r>
              <a:rPr lang="en-GB" sz="2400" dirty="0"/>
              <a:t>. Find some objects around your house that you could use as a drum, or something to make a shaking sound. Use your imagination!</a:t>
            </a:r>
          </a:p>
          <a:p>
            <a:endParaRPr lang="en-GB" sz="2400" dirty="0"/>
          </a:p>
          <a:p>
            <a:r>
              <a:rPr lang="en-GB" sz="2400" dirty="0"/>
              <a:t>You could then try </a:t>
            </a:r>
            <a:r>
              <a:rPr lang="en-GB" sz="2400" b="1" dirty="0"/>
              <a:t>adding a dance </a:t>
            </a:r>
            <a:r>
              <a:rPr lang="en-GB" sz="2400" dirty="0"/>
              <a:t>to it.</a:t>
            </a:r>
          </a:p>
          <a:p>
            <a:endParaRPr lang="en-GB" sz="2400" dirty="0"/>
          </a:p>
          <a:p>
            <a:r>
              <a:rPr lang="en-GB" sz="2400" dirty="0"/>
              <a:t>You could </a:t>
            </a:r>
            <a:r>
              <a:rPr lang="en-GB" sz="2400" b="1" dirty="0"/>
              <a:t>teach it to your family members </a:t>
            </a:r>
            <a:r>
              <a:rPr lang="en-GB" sz="2400" dirty="0"/>
              <a:t>and get them to join in and ask someone to take a video of you. If you do, send it </a:t>
            </a:r>
            <a:r>
              <a:rPr lang="en-GB" sz="2400"/>
              <a:t>to </a:t>
            </a:r>
            <a:r>
              <a:rPr lang="en-GB" sz="2400">
                <a:hlinkClick r:id="rId2"/>
              </a:rPr>
              <a:t>5thclassmscleary@gmail.com</a:t>
            </a:r>
            <a:r>
              <a:rPr lang="en-GB" sz="2400"/>
              <a:t> so </a:t>
            </a:r>
            <a:r>
              <a:rPr lang="en-GB" sz="2400" dirty="0"/>
              <a:t>that I can see your creation!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632096" cy="4273062"/>
          </a:xfrm>
        </p:spPr>
        <p:txBody>
          <a:bodyPr>
            <a:normAutofit/>
          </a:bodyPr>
          <a:lstStyle/>
          <a:p>
            <a:r>
              <a:rPr lang="en-IE" sz="3600" dirty="0"/>
              <a:t>What is the most powerful instrument everyone has?</a:t>
            </a:r>
          </a:p>
        </p:txBody>
      </p:sp>
    </p:spTree>
    <p:extLst>
      <p:ext uri="{BB962C8B-B14F-4D97-AF65-F5344CB8AC3E}">
        <p14:creationId xmlns:p14="http://schemas.microsoft.com/office/powerpoint/2010/main" val="17650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19" y="2224778"/>
            <a:ext cx="3559543" cy="1507067"/>
          </a:xfrm>
        </p:spPr>
        <p:txBody>
          <a:bodyPr>
            <a:normAutofit/>
          </a:bodyPr>
          <a:lstStyle/>
          <a:p>
            <a:r>
              <a:rPr lang="en-IE" sz="4000" dirty="0"/>
              <a:t>Their voice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869" y="1222549"/>
            <a:ext cx="5563589" cy="4121177"/>
          </a:xfrm>
        </p:spPr>
      </p:pic>
    </p:spTree>
    <p:extLst>
      <p:ext uri="{BB962C8B-B14F-4D97-AF65-F5344CB8AC3E}">
        <p14:creationId xmlns:p14="http://schemas.microsoft.com/office/powerpoint/2010/main" val="12194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464434" cy="3335215"/>
          </a:xfrm>
        </p:spPr>
        <p:txBody>
          <a:bodyPr>
            <a:normAutofit/>
          </a:bodyPr>
          <a:lstStyle/>
          <a:p>
            <a:r>
              <a:rPr lang="en-IE" sz="4000" dirty="0"/>
              <a:t>Does anyone have a favourite rapper?</a:t>
            </a:r>
          </a:p>
        </p:txBody>
      </p:sp>
    </p:spTree>
    <p:extLst>
      <p:ext uri="{BB962C8B-B14F-4D97-AF65-F5344CB8AC3E}">
        <p14:creationId xmlns:p14="http://schemas.microsoft.com/office/powerpoint/2010/main" val="343295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090245"/>
            <a:ext cx="8534400" cy="2063263"/>
          </a:xfrm>
        </p:spPr>
        <p:txBody>
          <a:bodyPr>
            <a:normAutofit/>
          </a:bodyPr>
          <a:lstStyle/>
          <a:p>
            <a:r>
              <a:rPr lang="en-IE" sz="3200" dirty="0"/>
              <a:t>My favourite rapper is my grandma.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042" y="691661"/>
            <a:ext cx="3655327" cy="459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5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97" y="4475608"/>
            <a:ext cx="8534400" cy="1507067"/>
          </a:xfrm>
        </p:spPr>
        <p:txBody>
          <a:bodyPr/>
          <a:lstStyle/>
          <a:p>
            <a:r>
              <a:rPr lang="en-IE" dirty="0"/>
              <a:t>           </a:t>
            </a:r>
            <a:r>
              <a:rPr lang="en-IE" sz="4000" dirty="0"/>
              <a:t>THE GRANDMA RAP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852" y="452643"/>
            <a:ext cx="3279863" cy="3600243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499535"/>
            <a:ext cx="3707525" cy="3600243"/>
          </a:xfrm>
          <a:prstGeom prst="rect">
            <a:avLst/>
          </a:prstGeom>
        </p:spPr>
      </p:pic>
      <p:sp>
        <p:nvSpPr>
          <p:cNvPr id="6" name="Plus 5"/>
          <p:cNvSpPr/>
          <p:nvPr/>
        </p:nvSpPr>
        <p:spPr>
          <a:xfrm>
            <a:off x="4924848" y="1585257"/>
            <a:ext cx="1287887" cy="1403797"/>
          </a:xfrm>
          <a:prstGeom prst="mathPlus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Equal 6"/>
          <p:cNvSpPr/>
          <p:nvPr/>
        </p:nvSpPr>
        <p:spPr>
          <a:xfrm>
            <a:off x="2677135" y="4617571"/>
            <a:ext cx="1247619" cy="1306489"/>
          </a:xfrm>
          <a:prstGeom prst="mathEqual">
            <a:avLst/>
          </a:prstGeom>
          <a:solidFill>
            <a:srgbClr val="FF0000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VERSE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616834" cy="4413738"/>
          </a:xfrm>
        </p:spPr>
        <p:txBody>
          <a:bodyPr/>
          <a:lstStyle/>
          <a:p>
            <a:r>
              <a:rPr lang="en-IE" sz="3600" dirty="0"/>
              <a:t>Grandma, Grandma, sick in bed,</a:t>
            </a:r>
          </a:p>
          <a:p>
            <a:r>
              <a:rPr lang="en-IE" sz="3600" dirty="0"/>
              <a:t>She called for the doctor and the doctor said,</a:t>
            </a:r>
          </a:p>
          <a:p>
            <a:r>
              <a:rPr lang="en-IE" sz="3600" dirty="0"/>
              <a:t>Grandma, Grandma, you </a:t>
            </a:r>
            <a:r>
              <a:rPr lang="en-IE" sz="3600" dirty="0" err="1"/>
              <a:t>ain’t</a:t>
            </a:r>
            <a:r>
              <a:rPr lang="en-IE" sz="3600" dirty="0"/>
              <a:t> sick;</a:t>
            </a:r>
          </a:p>
          <a:p>
            <a:r>
              <a:rPr lang="en-IE" sz="3600" dirty="0"/>
              <a:t>All you need is a walking stick.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1639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VERSE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51296" cy="4577862"/>
          </a:xfrm>
        </p:spPr>
        <p:txBody>
          <a:bodyPr>
            <a:normAutofit/>
          </a:bodyPr>
          <a:lstStyle/>
          <a:p>
            <a:r>
              <a:rPr lang="en-IE" sz="3000" dirty="0"/>
              <a:t>And an up, shake, shake, shake, </a:t>
            </a:r>
            <a:r>
              <a:rPr lang="en-IE" sz="3000" dirty="0" err="1"/>
              <a:t>shakerdy</a:t>
            </a:r>
            <a:r>
              <a:rPr lang="en-IE" sz="3000" dirty="0"/>
              <a:t>, shake,</a:t>
            </a:r>
          </a:p>
          <a:p>
            <a:r>
              <a:rPr lang="en-IE" sz="3000" dirty="0"/>
              <a:t>And a down, shake, shake, shake, </a:t>
            </a:r>
            <a:r>
              <a:rPr lang="en-IE" sz="3000" dirty="0" err="1"/>
              <a:t>shakerdy</a:t>
            </a:r>
            <a:r>
              <a:rPr lang="en-IE" sz="3000" dirty="0"/>
              <a:t>, shake,</a:t>
            </a:r>
          </a:p>
          <a:p>
            <a:r>
              <a:rPr lang="en-IE" sz="3000" dirty="0"/>
              <a:t>And an up, shake, shake, shake, </a:t>
            </a:r>
            <a:r>
              <a:rPr lang="en-IE" sz="3000" dirty="0" err="1"/>
              <a:t>shakerdy</a:t>
            </a:r>
            <a:r>
              <a:rPr lang="en-IE" sz="3000" dirty="0"/>
              <a:t>, shake,</a:t>
            </a:r>
          </a:p>
          <a:p>
            <a:r>
              <a:rPr lang="en-IE" sz="3000" dirty="0"/>
              <a:t>And a down, shake, shake, shake, </a:t>
            </a:r>
            <a:r>
              <a:rPr lang="en-IE" sz="3000" dirty="0" err="1"/>
              <a:t>shakerdy</a:t>
            </a:r>
            <a:r>
              <a:rPr lang="en-IE" sz="3000" dirty="0"/>
              <a:t>, shake,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3498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VERSE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757511" cy="5093677"/>
          </a:xfrm>
        </p:spPr>
        <p:txBody>
          <a:bodyPr/>
          <a:lstStyle/>
          <a:p>
            <a:r>
              <a:rPr lang="en-IE" sz="3200" dirty="0"/>
              <a:t>To the back, to the front, to the s-s-side,</a:t>
            </a:r>
          </a:p>
          <a:p>
            <a:r>
              <a:rPr lang="en-IE" sz="3200" dirty="0"/>
              <a:t>To the back, to the front, to the s-s-side’</a:t>
            </a:r>
          </a:p>
          <a:p>
            <a:r>
              <a:rPr lang="en-IE" sz="3200" dirty="0"/>
              <a:t>She never went to college, she never went to school,</a:t>
            </a:r>
          </a:p>
          <a:p>
            <a:r>
              <a:rPr lang="en-IE" sz="3200" dirty="0"/>
              <a:t>But I bet your bottom dollar she can wriggle like a fool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8210376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152</TotalTime>
  <Words>261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MUSIC LESSON</vt:lpstr>
      <vt:lpstr>PowerPoint Presentation</vt:lpstr>
      <vt:lpstr>Their voice</vt:lpstr>
      <vt:lpstr>PowerPoint Presentation</vt:lpstr>
      <vt:lpstr>PowerPoint Presentation</vt:lpstr>
      <vt:lpstr>           THE GRANDMA RAP</vt:lpstr>
      <vt:lpstr>VERSE 1</vt:lpstr>
      <vt:lpstr>VERSE 2</vt:lpstr>
      <vt:lpstr>VERSE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LESSON</dc:title>
  <dc:creator>Gary Lynch</dc:creator>
  <cp:lastModifiedBy>AISLING HELENA CLEARY</cp:lastModifiedBy>
  <cp:revision>7</cp:revision>
  <dcterms:created xsi:type="dcterms:W3CDTF">2016-02-28T17:32:16Z</dcterms:created>
  <dcterms:modified xsi:type="dcterms:W3CDTF">2020-04-26T18:18:28Z</dcterms:modified>
</cp:coreProperties>
</file>